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57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541F0C-28F9-7C2C-31DE-449BCFFC5E1B}" v="265" dt="2025-01-23T11:50:39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US" dirty="0"/>
              <a:t>Pestis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Harvey, Murray, Shayaan, Vinh, </a:t>
            </a:r>
            <a:r>
              <a:rPr lang="en-US" dirty="0" err="1"/>
              <a:t>Chongsheng</a:t>
            </a:r>
            <a:r>
              <a:rPr lang="en-US" dirty="0"/>
              <a:t>, Ani</a:t>
            </a:r>
          </a:p>
          <a:p>
            <a:r>
              <a:rPr lang="en-US" dirty="0"/>
              <a:t>Weekly review – 20/01/2025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 descr="A pixelated mouse with a leaf on its head&#10;&#10;AI-generated content may be incorrect.">
            <a:extLst>
              <a:ext uri="{FF2B5EF4-FFF2-40B4-BE49-F238E27FC236}">
                <a16:creationId xmlns:a16="http://schemas.microsoft.com/office/drawing/2014/main" id="{7A2D5D13-EE3E-2605-DCCC-D777891636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88" b="1812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25085-2B9C-1FE9-F2DC-96B59E3C8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17/01 and before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E3E8E-6872-70B6-A856-154A76A3D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/>
              <a:t>Created skeleton unity model</a:t>
            </a:r>
          </a:p>
          <a:p>
            <a:pPr marL="457200" indent="-457200"/>
            <a:r>
              <a:rPr lang="en-US" dirty="0"/>
              <a:t>Used Photon fusion to create networking aspects</a:t>
            </a:r>
          </a:p>
          <a:p>
            <a:pPr marL="457200" indent="-457200"/>
            <a:r>
              <a:rPr lang="en-US" dirty="0"/>
              <a:t>Added population model for rat hordes</a:t>
            </a:r>
          </a:p>
          <a:p>
            <a:endParaRPr lang="en-US" dirty="0"/>
          </a:p>
        </p:txBody>
      </p:sp>
      <p:pic>
        <p:nvPicPr>
          <p:cNvPr id="5" name="Screen Recording 2025-01-20 at 00.15.16">
            <a:hlinkClick r:id="" action="ppaction://media"/>
            <a:extLst>
              <a:ext uri="{FF2B5EF4-FFF2-40B4-BE49-F238E27FC236}">
                <a16:creationId xmlns:a16="http://schemas.microsoft.com/office/drawing/2014/main" id="{D69BC3B7-7C2F-9F25-4473-E570C57875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3429000"/>
            <a:ext cx="835025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4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AEF33-70C6-6E5A-3ADD-1F7D46EA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17/01 and before </a:t>
            </a:r>
            <a:r>
              <a:rPr lang="en-US" dirty="0" err="1"/>
              <a:t>cont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3997A-8970-56D0-815C-1417150A7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Drew up some concepts and created a few simple assets</a:t>
            </a:r>
          </a:p>
          <a:p>
            <a:r>
              <a:rPr lang="en-US" dirty="0"/>
              <a:t>Procedurally generate a map using </a:t>
            </a:r>
            <a:r>
              <a:rPr lang="en-US" dirty="0" err="1"/>
              <a:t>voronoi</a:t>
            </a:r>
            <a:r>
              <a:rPr lang="en-US" dirty="0"/>
              <a:t> techniques</a:t>
            </a:r>
          </a:p>
          <a:p>
            <a:r>
              <a:rPr lang="en-US" dirty="0"/>
              <a:t>Horde movement and health aspect</a:t>
            </a:r>
          </a:p>
        </p:txBody>
      </p:sp>
      <p:pic>
        <p:nvPicPr>
          <p:cNvPr id="5" name="Picture 4" descr="A pink and grey rectangles&#10;&#10;AI-generated content may be incorrect.">
            <a:extLst>
              <a:ext uri="{FF2B5EF4-FFF2-40B4-BE49-F238E27FC236}">
                <a16:creationId xmlns:a16="http://schemas.microsoft.com/office/drawing/2014/main" id="{4D96B55C-ECDE-3553-984A-D61955C8E3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64" b="220"/>
          <a:stretch/>
        </p:blipFill>
        <p:spPr>
          <a:xfrm>
            <a:off x="6868617" y="3545994"/>
            <a:ext cx="2680348" cy="2631170"/>
          </a:xfrm>
          <a:prstGeom prst="rect">
            <a:avLst/>
          </a:prstGeom>
        </p:spPr>
      </p:pic>
      <p:pic>
        <p:nvPicPr>
          <p:cNvPr id="6" name="Picture 5" descr="A pixelated cartoon of a person&#10;&#10;AI-generated content may be incorrect.">
            <a:extLst>
              <a:ext uri="{FF2B5EF4-FFF2-40B4-BE49-F238E27FC236}">
                <a16:creationId xmlns:a16="http://schemas.microsoft.com/office/drawing/2014/main" id="{03849B4A-E5AC-17D6-29D9-FC38632BA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860" y="3395902"/>
            <a:ext cx="3072947" cy="29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0E7D0-9159-F19A-96FF-C42F1BB26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18/01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62751-0CF9-A243-34FF-762162CAF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Created UI framework and ideas</a:t>
            </a:r>
          </a:p>
          <a:p>
            <a:r>
              <a:rPr lang="en-US" dirty="0"/>
              <a:t>More character designs</a:t>
            </a:r>
          </a:p>
          <a:p>
            <a:r>
              <a:rPr lang="en-US" dirty="0"/>
              <a:t>Added correct enemy interaction to horde selection controls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B1C565-852C-EA4B-D00B-DC543025F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150" y="3426691"/>
            <a:ext cx="2738063" cy="2944861"/>
          </a:xfrm>
          <a:prstGeom prst="rect">
            <a:avLst/>
          </a:prstGeom>
        </p:spPr>
      </p:pic>
      <p:pic>
        <p:nvPicPr>
          <p:cNvPr id="5" name="Picture 4" descr="A pixelated mouse with a green tail&#10;&#10;AI-generated content may be incorrect.">
            <a:extLst>
              <a:ext uri="{FF2B5EF4-FFF2-40B4-BE49-F238E27FC236}">
                <a16:creationId xmlns:a16="http://schemas.microsoft.com/office/drawing/2014/main" id="{F5572BCA-17BF-A4C1-658B-828E40241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424" y="3672821"/>
            <a:ext cx="3817698" cy="245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08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10570-898A-9195-80BD-EF848C9D6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19/01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09649-E5A2-0AB3-1086-F7F7763D2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Enable rat rotation when moving in a different direction</a:t>
            </a:r>
          </a:p>
          <a:p>
            <a:r>
              <a:rPr lang="en-US" dirty="0"/>
              <a:t>Make a nicer 'rat flow' within the horde</a:t>
            </a:r>
          </a:p>
          <a:p>
            <a:r>
              <a:rPr lang="en-US" dirty="0"/>
              <a:t>More menu sketches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182FB-9FFB-BA05-2E93-A87201A9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70" y="3425291"/>
            <a:ext cx="6096000" cy="2993842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99635B-9103-DE70-666C-FA7AE128B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969" y="3421799"/>
            <a:ext cx="5026121" cy="303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49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14CBA-633E-268E-8792-26C39980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CFA5E-3E13-49B9-B395-9F62A802F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2025-01-20 at 00.09.38">
            <a:hlinkClick r:id="" action="ppaction://media"/>
            <a:extLst>
              <a:ext uri="{FF2B5EF4-FFF2-40B4-BE49-F238E27FC236}">
                <a16:creationId xmlns:a16="http://schemas.microsoft.com/office/drawing/2014/main" id="{4A0B327F-DF4A-3E2A-CFDE-E14069DE6C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50" y="241300"/>
            <a:ext cx="1217295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2AE6A-B2F2-EF5B-ED92-70113D10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20/01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1CD8E-FAFA-B606-9ABF-7C251C60B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Start designing POIs for the maps</a:t>
            </a:r>
          </a:p>
          <a:p>
            <a:r>
              <a:rPr lang="en-US" dirty="0"/>
              <a:t>Improve horde selection controls</a:t>
            </a:r>
          </a:p>
          <a:p>
            <a:r>
              <a:rPr lang="en-US" dirty="0"/>
              <a:t>Added camera controls</a:t>
            </a:r>
          </a:p>
          <a:p>
            <a:r>
              <a:rPr lang="en-US" dirty="0"/>
              <a:t>Implementing UI into skeleton</a:t>
            </a:r>
          </a:p>
          <a:p>
            <a:r>
              <a:rPr lang="en-US" dirty="0"/>
              <a:t>Design UI graphics</a:t>
            </a:r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C81A3E7A-1FB8-9AB4-F419-AD0B93060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028" y="536456"/>
            <a:ext cx="4852169" cy="485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96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CD95-20F4-6BC3-A20A-5F7229CDE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21/01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3C8E2-2658-F2E3-7AF9-3FF45815C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Continue UI design</a:t>
            </a:r>
          </a:p>
          <a:p>
            <a:r>
              <a:rPr lang="en-US" dirty="0"/>
              <a:t>Initial combat implementation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Added dev tool for horde inspection</a:t>
            </a:r>
          </a:p>
          <a:p>
            <a:endParaRPr lang="en-US" dirty="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35DB3584-E0FF-23D4-4924-664B3BCB2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17" y="1028529"/>
            <a:ext cx="6034424" cy="351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651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A8F82-2E10-A17B-D350-031A8F188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22/01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EE6AC-2117-8661-0F86-F328BB1AA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Continue making combat work over network</a:t>
            </a:r>
          </a:p>
          <a:p>
            <a:r>
              <a:rPr lang="en-US" dirty="0"/>
              <a:t>Figure out procedural generation specifically for our game</a:t>
            </a:r>
          </a:p>
          <a:p>
            <a:r>
              <a:rPr lang="en-US" dirty="0"/>
              <a:t>More design</a:t>
            </a:r>
          </a:p>
          <a:p>
            <a:r>
              <a:rPr lang="en-US" dirty="0"/>
              <a:t>Started writing code for different biome classes</a:t>
            </a:r>
          </a:p>
        </p:txBody>
      </p:sp>
      <p:pic>
        <p:nvPicPr>
          <p:cNvPr id="4" name="Picture 3" descr="A pixel art of a building and a car&#10;&#10;AI-generated content may be incorrect.">
            <a:extLst>
              <a:ext uri="{FF2B5EF4-FFF2-40B4-BE49-F238E27FC236}">
                <a16:creationId xmlns:a16="http://schemas.microsoft.com/office/drawing/2014/main" id="{86AA1C75-AFD0-CFA6-183E-5052CD38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485" y="4004296"/>
            <a:ext cx="6096000" cy="25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915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Pestis</vt:lpstr>
      <vt:lpstr>17/01 and before</vt:lpstr>
      <vt:lpstr>17/01 and before cont</vt:lpstr>
      <vt:lpstr>18/01</vt:lpstr>
      <vt:lpstr>19/01</vt:lpstr>
      <vt:lpstr>PowerPoint Presentation</vt:lpstr>
      <vt:lpstr>20/01</vt:lpstr>
      <vt:lpstr>21/01</vt:lpstr>
      <vt:lpstr>22/01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184</cp:revision>
  <dcterms:created xsi:type="dcterms:W3CDTF">2025-01-19T23:46:53Z</dcterms:created>
  <dcterms:modified xsi:type="dcterms:W3CDTF">2025-01-23T11:53:36Z</dcterms:modified>
</cp:coreProperties>
</file>

<file path=docProps/thumbnail.jpeg>
</file>